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9" r:id="rId3"/>
    <p:sldId id="261" r:id="rId4"/>
    <p:sldId id="260" r:id="rId5"/>
    <p:sldId id="262" r:id="rId6"/>
    <p:sldId id="263" r:id="rId7"/>
    <p:sldId id="264" r:id="rId8"/>
    <p:sldId id="258" r:id="rId9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1"/>
    <p:restoredTop sz="94674"/>
  </p:normalViewPr>
  <p:slideViewPr>
    <p:cSldViewPr snapToGrid="0" snapToObjects="1">
      <p:cViewPr varScale="1">
        <p:scale>
          <a:sx n="74" d="100"/>
          <a:sy n="74" d="100"/>
        </p:scale>
        <p:origin x="55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E0CFC5C1-4E89-5544-9EA6-4700457727F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10746" y="430385"/>
            <a:ext cx="9144000" cy="2387600"/>
          </a:xfrm>
        </p:spPr>
        <p:txBody>
          <a:bodyPr anchor="b"/>
          <a:lstStyle>
            <a:lvl1pPr algn="ctr">
              <a:defRPr sz="6000">
                <a:solidFill>
                  <a:schemeClr val="bg1"/>
                </a:solidFill>
              </a:defRPr>
            </a:lvl1pPr>
          </a:lstStyle>
          <a:p>
            <a:r>
              <a:rPr lang="es-MX" dirty="0"/>
              <a:t>Haz clic para modificar el estilo de título del patrón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xmlns="" id="{D419FD70-93AF-7E4A-987C-91168FE3BC1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10746" y="2922417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MX"/>
              <a:t>Haz clic para editar el estilo de subtítulo del patrón</a:t>
            </a:r>
          </a:p>
        </p:txBody>
      </p:sp>
    </p:spTree>
    <p:extLst>
      <p:ext uri="{BB962C8B-B14F-4D97-AF65-F5344CB8AC3E}">
        <p14:creationId xmlns:p14="http://schemas.microsoft.com/office/powerpoint/2010/main" val="27358568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7AC304AB-68B9-7A4C-A3EF-79E79CA2D4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800">
                <a:solidFill>
                  <a:srgbClr val="C00000"/>
                </a:solidFill>
              </a:defRPr>
            </a:lvl1pPr>
          </a:lstStyle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xmlns="" id="{02209635-1955-6540-B605-5CF60E3920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es-MX" dirty="0"/>
              <a:t>Haga clic para modificar los estilos de texto del patrón</a:t>
            </a:r>
          </a:p>
          <a:p>
            <a:pPr lvl="1"/>
            <a:r>
              <a:rPr lang="es-MX" dirty="0"/>
              <a:t>Segundo nivel</a:t>
            </a:r>
          </a:p>
          <a:p>
            <a:pPr lvl="2"/>
            <a:r>
              <a:rPr lang="es-MX" dirty="0"/>
              <a:t>Tercer nivel</a:t>
            </a:r>
          </a:p>
          <a:p>
            <a:pPr lvl="3"/>
            <a:r>
              <a:rPr lang="es-MX" dirty="0"/>
              <a:t>Cuarto nivel</a:t>
            </a:r>
          </a:p>
          <a:p>
            <a:pPr lvl="4"/>
            <a:r>
              <a:rPr lang="es-MX" dirty="0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xmlns="" id="{1DCA0E3F-DA47-E445-B81D-36E6B9458F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20F5C4-A54B-4C43-B865-5A92259D7194}" type="datetimeFigureOut">
              <a:rPr lang="es-MX" smtClean="0"/>
              <a:t>29/12/2020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xmlns="" id="{36ADD8CF-F153-9E4C-A53A-4937F7B6E8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xmlns="" id="{9AD84931-239C-0149-B43C-496D3B3272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2B98A1-BB78-F94C-B4E1-DE25FF102CD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917259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C2310C6B-9FC5-3646-ACE0-27F664B753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800">
                <a:solidFill>
                  <a:srgbClr val="C00000"/>
                </a:solidFill>
              </a:defRPr>
            </a:lvl1pPr>
          </a:lstStyle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xmlns="" id="{250E91A3-19D1-094D-B8A3-B627BE89B6F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>
            <a:lvl1pPr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xmlns="" id="{02600EF9-281C-0243-B9CC-22A99E84784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>
            <a:lvl1pPr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xmlns="" id="{166183F5-198C-9744-8FA5-BCF1F46D39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20F5C4-A54B-4C43-B865-5A92259D7194}" type="datetimeFigureOut">
              <a:rPr lang="es-MX" smtClean="0"/>
              <a:t>29/12/2020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xmlns="" id="{B8EB7A82-C535-994C-9268-5AF5F54A43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xmlns="" id="{6DC81D55-89E0-6F4A-8E5A-1CB5D5ABFB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2B98A1-BB78-F94C-B4E1-DE25FF102CD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2811490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lo el título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90800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xmlns="" id="{2D445BEC-9BB0-1147-9866-2D73D7E799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xmlns="" id="{B2BAFD9A-D63F-AF46-B8F7-E0C23ED8667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xmlns="" id="{1BCC1D88-42B2-9D4D-BFC9-9A22D5F40EE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20F5C4-A54B-4C43-B865-5A92259D7194}" type="datetimeFigureOut">
              <a:rPr lang="es-MX" smtClean="0"/>
              <a:t>29/12/2020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xmlns="" id="{9FBC22B4-5A82-904A-8B5A-89732A906F7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xmlns="" id="{20B0CF20-D6FE-4B4A-A2C5-DE8621726EC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2B98A1-BB78-F94C-B4E1-DE25FF102CD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1096750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4" r:id="rId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2F314C77-9B70-6341-9F3F-FCEDDC195FE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25395" y="3892378"/>
            <a:ext cx="7076302" cy="1210962"/>
          </a:xfrm>
        </p:spPr>
        <p:txBody>
          <a:bodyPr anchor="ctr">
            <a:normAutofit/>
          </a:bodyPr>
          <a:lstStyle/>
          <a:p>
            <a:pPr algn="l"/>
            <a:r>
              <a:rPr lang="es-MX" sz="2800" dirty="0" smtClean="0"/>
              <a:t>REUNIONES DE SEGUIMIENTO Y MONITOREO A ESTACIONES </a:t>
            </a:r>
            <a:endParaRPr lang="es-MX" sz="2800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xmlns="" id="{4D29DCEA-DC4E-444A-B91C-6F0563933E1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25395" y="5214551"/>
            <a:ext cx="5770605" cy="1427206"/>
          </a:xfrm>
        </p:spPr>
        <p:txBody>
          <a:bodyPr anchor="ctr">
            <a:normAutofit/>
          </a:bodyPr>
          <a:lstStyle/>
          <a:p>
            <a:pPr algn="l"/>
            <a:r>
              <a:rPr lang="es-MX" sz="1800" dirty="0" smtClean="0"/>
              <a:t>ESTACIÓN QUERÉTARO (QRO)</a:t>
            </a:r>
            <a:endParaRPr lang="es-MX" sz="1800" dirty="0"/>
          </a:p>
        </p:txBody>
      </p:sp>
    </p:spTree>
    <p:extLst>
      <p:ext uri="{BB962C8B-B14F-4D97-AF65-F5344CB8AC3E}">
        <p14:creationId xmlns:p14="http://schemas.microsoft.com/office/powerpoint/2010/main" val="36736225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8F77863B-0D95-BA40-A185-26B7D805AE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b="1" dirty="0" smtClean="0"/>
              <a:t>INTRODUCCIÓN </a:t>
            </a:r>
            <a:endParaRPr lang="es-MX" b="1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xmlns="" id="{994111E1-19C2-B84A-BB43-A754A9679D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327901"/>
            <a:ext cx="10515600" cy="2411524"/>
          </a:xfrm>
        </p:spPr>
        <p:txBody>
          <a:bodyPr>
            <a:normAutofit/>
          </a:bodyPr>
          <a:lstStyle/>
          <a:p>
            <a:r>
              <a:rPr lang="es-MX" sz="2400" dirty="0" smtClean="0"/>
              <a:t>SEGUIMIENTO A CIERRE DE HALLAZGOS DE AUDITORIAS EN LA ESTACIÓN </a:t>
            </a:r>
          </a:p>
          <a:p>
            <a:r>
              <a:rPr lang="es-MX" sz="2400" dirty="0" smtClean="0"/>
              <a:t>TEMA “PROCEDIMIENTO DE ASEGURAMIENTO DE CALIDAD”</a:t>
            </a:r>
          </a:p>
          <a:p>
            <a:r>
              <a:rPr lang="es-MX" sz="2400" dirty="0" smtClean="0"/>
              <a:t>SEGUIMIENTO A REPORTES DE SEGURIDAD OPERACIONAL ABIERTOS </a:t>
            </a:r>
          </a:p>
          <a:p>
            <a:r>
              <a:rPr lang="es-MX" sz="2400" dirty="0" smtClean="0"/>
              <a:t>TEMA “PROCEDIMIENTO DE SEGURIDAD OPERACIONAL, AVSEC Y RE”</a:t>
            </a:r>
          </a:p>
          <a:p>
            <a:r>
              <a:rPr lang="es-MX" sz="2400" dirty="0" smtClean="0"/>
              <a:t>CIERRE DE LA REUNION</a:t>
            </a:r>
            <a:endParaRPr lang="es-MX" sz="2400" dirty="0"/>
          </a:p>
        </p:txBody>
      </p:sp>
    </p:spTree>
    <p:extLst>
      <p:ext uri="{BB962C8B-B14F-4D97-AF65-F5344CB8AC3E}">
        <p14:creationId xmlns:p14="http://schemas.microsoft.com/office/powerpoint/2010/main" val="32018612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8F77863B-0D95-BA40-A185-26B7D805AE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6554273" cy="1154582"/>
          </a:xfrm>
        </p:spPr>
        <p:txBody>
          <a:bodyPr>
            <a:normAutofit fontScale="90000"/>
          </a:bodyPr>
          <a:lstStyle/>
          <a:p>
            <a:r>
              <a:rPr lang="es-MX" sz="3100" b="1" dirty="0"/>
              <a:t>SEGUIMIENTO A CIERRE DE HALLAZGOS DE AUDITORIAS EN LA ESTACIÓN </a:t>
            </a:r>
            <a:r>
              <a:rPr lang="es-MX" dirty="0"/>
              <a:t/>
            </a:r>
            <a:br>
              <a:rPr lang="es-MX" dirty="0"/>
            </a:br>
            <a:endParaRPr lang="es-MX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xmlns="" id="{994111E1-19C2-B84A-BB43-A754A9679D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i="1" dirty="0" smtClean="0"/>
              <a:t>“Colocar estatus de los  hallazgos de las auditorias realizadas en la estación”</a:t>
            </a:r>
            <a:endParaRPr lang="es-MX" i="1" dirty="0"/>
          </a:p>
        </p:txBody>
      </p:sp>
    </p:spTree>
    <p:extLst>
      <p:ext uri="{BB962C8B-B14F-4D97-AF65-F5344CB8AC3E}">
        <p14:creationId xmlns:p14="http://schemas.microsoft.com/office/powerpoint/2010/main" val="35459952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8F77863B-0D95-BA40-A185-26B7D805AE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19673"/>
            <a:ext cx="9696718" cy="1154582"/>
          </a:xfrm>
        </p:spPr>
        <p:txBody>
          <a:bodyPr>
            <a:normAutofit fontScale="90000"/>
          </a:bodyPr>
          <a:lstStyle/>
          <a:p>
            <a:r>
              <a:rPr lang="es-MX" sz="3200" b="1" dirty="0"/>
              <a:t>TEMA </a:t>
            </a:r>
            <a:r>
              <a:rPr lang="es-MX" sz="3200" b="1" dirty="0" smtClean="0"/>
              <a:t>“INSERTAR TEMA A REFORZAR”</a:t>
            </a:r>
            <a:r>
              <a:rPr lang="es-MX" sz="3200" b="1" dirty="0"/>
              <a:t/>
            </a:r>
            <a:br>
              <a:rPr lang="es-MX" sz="3200" b="1" dirty="0"/>
            </a:br>
            <a:r>
              <a:rPr lang="es-MX" dirty="0"/>
              <a:t/>
            </a:r>
            <a:br>
              <a:rPr lang="es-MX" dirty="0"/>
            </a:br>
            <a:endParaRPr lang="es-MX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xmlns="" id="{994111E1-19C2-B84A-BB43-A754A9679D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i="1" dirty="0" smtClean="0"/>
              <a:t>“Colocar información relativa al tema a reforzar con la estación”</a:t>
            </a:r>
            <a:endParaRPr lang="es-MX" i="1" dirty="0"/>
          </a:p>
        </p:txBody>
      </p:sp>
    </p:spTree>
    <p:extLst>
      <p:ext uri="{BB962C8B-B14F-4D97-AF65-F5344CB8AC3E}">
        <p14:creationId xmlns:p14="http://schemas.microsoft.com/office/powerpoint/2010/main" val="31701859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8F77863B-0D95-BA40-A185-26B7D805AE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45430"/>
            <a:ext cx="5936087" cy="1154582"/>
          </a:xfrm>
        </p:spPr>
        <p:txBody>
          <a:bodyPr>
            <a:normAutofit fontScale="90000"/>
          </a:bodyPr>
          <a:lstStyle/>
          <a:p>
            <a:r>
              <a:rPr lang="es-MX" sz="3200" b="1" dirty="0"/>
              <a:t>SEGUIMIENTO A REPORTES DE SEGURIDAD OPERACIONAL ABIERTOS </a:t>
            </a:r>
            <a:br>
              <a:rPr lang="es-MX" sz="3200" b="1" dirty="0"/>
            </a:br>
            <a:r>
              <a:rPr lang="es-MX" b="1" dirty="0"/>
              <a:t/>
            </a:r>
            <a:br>
              <a:rPr lang="es-MX" b="1" dirty="0"/>
            </a:br>
            <a:endParaRPr lang="es-MX" b="1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xmlns="" id="{994111E1-19C2-B84A-BB43-A754A9679D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i="1" dirty="0" smtClean="0"/>
              <a:t>“Colocar estatus de los reportes de seguridad operacional abiertos”</a:t>
            </a:r>
            <a:endParaRPr lang="es-MX" i="1" dirty="0"/>
          </a:p>
        </p:txBody>
      </p:sp>
    </p:spTree>
    <p:extLst>
      <p:ext uri="{BB962C8B-B14F-4D97-AF65-F5344CB8AC3E}">
        <p14:creationId xmlns:p14="http://schemas.microsoft.com/office/powerpoint/2010/main" val="3147070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8F77863B-0D95-BA40-A185-26B7D805AE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19673"/>
            <a:ext cx="9696718" cy="1154582"/>
          </a:xfrm>
        </p:spPr>
        <p:txBody>
          <a:bodyPr>
            <a:normAutofit fontScale="90000"/>
          </a:bodyPr>
          <a:lstStyle/>
          <a:p>
            <a:r>
              <a:rPr lang="es-MX" sz="3200" b="1" dirty="0"/>
              <a:t>TEMA </a:t>
            </a:r>
            <a:r>
              <a:rPr lang="es-MX" sz="3200" b="1" dirty="0" smtClean="0"/>
              <a:t>“INSERTAR TEMA A REFORZAR”</a:t>
            </a:r>
            <a:r>
              <a:rPr lang="es-MX" sz="3200" b="1" dirty="0"/>
              <a:t/>
            </a:r>
            <a:br>
              <a:rPr lang="es-MX" sz="3200" b="1" dirty="0"/>
            </a:br>
            <a:r>
              <a:rPr lang="es-MX" dirty="0"/>
              <a:t/>
            </a:r>
            <a:br>
              <a:rPr lang="es-MX" dirty="0"/>
            </a:br>
            <a:endParaRPr lang="es-MX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xmlns="" id="{994111E1-19C2-B84A-BB43-A754A9679D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i="1" dirty="0" smtClean="0"/>
              <a:t>“Colocar información relativa al tema a reforzar con la estación”</a:t>
            </a:r>
            <a:endParaRPr lang="es-MX" i="1" dirty="0"/>
          </a:p>
        </p:txBody>
      </p:sp>
    </p:spTree>
    <p:extLst>
      <p:ext uri="{BB962C8B-B14F-4D97-AF65-F5344CB8AC3E}">
        <p14:creationId xmlns:p14="http://schemas.microsoft.com/office/powerpoint/2010/main" val="35477814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8F77863B-0D95-BA40-A185-26B7D805AE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81389" y="3031053"/>
            <a:ext cx="9696718" cy="1154582"/>
          </a:xfrm>
        </p:spPr>
        <p:txBody>
          <a:bodyPr>
            <a:normAutofit fontScale="90000"/>
          </a:bodyPr>
          <a:lstStyle/>
          <a:p>
            <a:r>
              <a:rPr lang="es-MX" sz="4000" b="1" dirty="0" smtClean="0"/>
              <a:t>CONCLUSIONES Y CIERRE DE LA AUDITORIA</a:t>
            </a:r>
            <a:r>
              <a:rPr lang="es-MX" sz="3200" b="1" dirty="0"/>
              <a:t/>
            </a:r>
            <a:br>
              <a:rPr lang="es-MX" sz="3200" b="1" dirty="0"/>
            </a:br>
            <a:r>
              <a:rPr lang="es-MX" dirty="0"/>
              <a:t/>
            </a:r>
            <a:br>
              <a:rPr lang="es-MX" dirty="0"/>
            </a:b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21811925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8627031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204</TotalTime>
  <Words>139</Words>
  <Application>Microsoft Office PowerPoint</Application>
  <PresentationFormat>Panorámica</PresentationFormat>
  <Paragraphs>17</Paragraphs>
  <Slides>8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Tema de Office</vt:lpstr>
      <vt:lpstr>REUNIONES DE SEGUIMIENTO Y MONITOREO A ESTACIONES </vt:lpstr>
      <vt:lpstr>INTRODUCCIÓN </vt:lpstr>
      <vt:lpstr>SEGUIMIENTO A CIERRE DE HALLAZGOS DE AUDITORIAS EN LA ESTACIÓN  </vt:lpstr>
      <vt:lpstr>TEMA “INSERTAR TEMA A REFORZAR”  </vt:lpstr>
      <vt:lpstr>SEGUIMIENTO A REPORTES DE SEGURIDAD OPERACIONAL ABIERTOS   </vt:lpstr>
      <vt:lpstr>TEMA “INSERTAR TEMA A REFORZAR”  </vt:lpstr>
      <vt:lpstr>CONCLUSIONES Y CIERRE DE LA AUDITORIA  </vt:lpstr>
      <vt:lpstr>Presentación de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Microsoft Office User</dc:creator>
  <cp:lastModifiedBy>ING_OPERACIONES</cp:lastModifiedBy>
  <cp:revision>7</cp:revision>
  <dcterms:created xsi:type="dcterms:W3CDTF">2020-11-11T21:06:48Z</dcterms:created>
  <dcterms:modified xsi:type="dcterms:W3CDTF">2020-12-29T21:39:26Z</dcterms:modified>
</cp:coreProperties>
</file>